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57" r:id="rId2"/>
    <p:sldId id="288" r:id="rId3"/>
    <p:sldId id="293" r:id="rId4"/>
    <p:sldId id="289" r:id="rId5"/>
    <p:sldId id="290" r:id="rId6"/>
    <p:sldId id="291" r:id="rId7"/>
    <p:sldId id="292" r:id="rId8"/>
    <p:sldId id="263" r:id="rId9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77" r:id="rId5"/>
    <p:sldLayoutId id="2147484178" r:id="rId6"/>
    <p:sldLayoutId id="2147484179" r:id="rId7"/>
    <p:sldLayoutId id="2147484180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based warnings – Lessons Learnt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</p:spPr>
        <p:txBody>
          <a:bodyPr/>
          <a:lstStyle/>
          <a:p>
            <a:r>
              <a:rPr lang="en-US" sz="1600" dirty="0" smtClean="0"/>
              <a:t>Southern Africa Regional Training on Severe Weather Forecasting and Warning Service – Workshop on Public Weather Services</a:t>
            </a:r>
            <a:endParaRPr lang="en-US" sz="16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3877" y="2132856"/>
            <a:ext cx="6840612" cy="360040"/>
          </a:xfrm>
        </p:spPr>
        <p:txBody>
          <a:bodyPr/>
          <a:lstStyle/>
          <a:p>
            <a:r>
              <a:rPr lang="en-US" dirty="0" smtClean="0"/>
              <a:t>Pretoria, 1</a:t>
            </a:r>
            <a:r>
              <a:rPr lang="en-US" baseline="30000" dirty="0" smtClean="0"/>
              <a:t>st</a:t>
            </a:r>
            <a:r>
              <a:rPr lang="en-US" dirty="0" smtClean="0"/>
              <a:t> -4</a:t>
            </a:r>
            <a:r>
              <a:rPr lang="en-US" baseline="30000" dirty="0" smtClean="0"/>
              <a:t>th</a:t>
            </a:r>
            <a:r>
              <a:rPr lang="en-US" dirty="0" smtClean="0"/>
              <a:t> November 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840760" cy="934656"/>
          </a:xfrm>
        </p:spPr>
        <p:txBody>
          <a:bodyPr/>
          <a:lstStyle/>
          <a:p>
            <a:r>
              <a:rPr lang="en-US" dirty="0" smtClean="0"/>
              <a:t>Internal Pressures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007056"/>
            <a:ext cx="6840760" cy="531681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It’s good to talk, </a:t>
            </a:r>
            <a:r>
              <a:rPr lang="en-US" sz="2400" dirty="0" err="1" smtClean="0"/>
              <a:t>CCA</a:t>
            </a:r>
            <a:r>
              <a:rPr lang="en-US" sz="2400" dirty="0" smtClean="0"/>
              <a:t> Advisors, </a:t>
            </a:r>
            <a:r>
              <a:rPr lang="en-US" sz="2400" dirty="0" err="1" smtClean="0"/>
              <a:t>FFC</a:t>
            </a:r>
            <a:r>
              <a:rPr lang="en-US" sz="2400" dirty="0" smtClean="0"/>
              <a:t>, Colleagues, Managers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Need to have an idea of level of warning and location ahead of this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Be prepared to bow to local knowledge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Advisors can be ‘keen’ to raise the level of a warning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Likewise Forecasters can have different risk appetites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8964488" cy="600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External Pressures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984776" cy="53168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Flood Forecasting Centre (</a:t>
            </a:r>
            <a:r>
              <a:rPr lang="en-GB" sz="2400" dirty="0" err="1" smtClean="0"/>
              <a:t>FFC</a:t>
            </a:r>
            <a:r>
              <a:rPr lang="en-GB" sz="2400" dirty="0" smtClean="0"/>
              <a:t>), in particular, are closer to Government and can come under political pressure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Where these exist, prepare to misalign (agree to disagree), related to risk appetite of </a:t>
            </a:r>
            <a:r>
              <a:rPr lang="en-GB" sz="2400" smtClean="0"/>
              <a:t>the organisation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Management in Met Office can sometimes pressure you due to external influence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Remain objective and try to deal in facts and be honest about uncertainties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-99392"/>
            <a:ext cx="6984776" cy="934656"/>
          </a:xfrm>
        </p:spPr>
        <p:txBody>
          <a:bodyPr/>
          <a:lstStyle/>
          <a:p>
            <a:r>
              <a:rPr lang="en-GB" dirty="0" smtClean="0"/>
              <a:t>PWS Advisors – Lessons Learnt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863040"/>
            <a:ext cx="6984776" cy="53168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Many of the lessons the same as those from the Guidance Unit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Regularly spend time explaining the scheme to emergency responders – and other Met Office staff!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Short video developed to help with this – available to responders via a responder webpage.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Minor changes to the warning are not seen as helpful – for example moving boundaries by a few miles.  They rarely add value and result in responders being notified even though little has changed – responders will lose interest quickly!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90088"/>
            <a:ext cx="6984776" cy="934656"/>
          </a:xfrm>
        </p:spPr>
        <p:txBody>
          <a:bodyPr/>
          <a:lstStyle/>
          <a:p>
            <a:r>
              <a:rPr lang="en-GB" dirty="0" smtClean="0"/>
              <a:t>PWS Advisors – Lessons Learnt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224" y="1052736"/>
            <a:ext cx="6984776" cy="53168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Responders say - A no notice warning is better than no warning!  Any lead time given is a bonus.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If numbers are mentioned put them into context – the first question you get if you mention rain amounts is often </a:t>
            </a:r>
            <a:r>
              <a:rPr lang="en-GB" i="1" dirty="0" smtClean="0"/>
              <a:t>“is that a lot?”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Supplementary information from the Advisors is often seen as more important than the warning itself.  More on this later this week!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Accept that we don’t always get it right – but evaluate each warning and use what you learn to improve the next one.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It’s good to talk!  Information form emergency responders, advisors, and meteorologists is vital to a successful warning.</a:t>
            </a:r>
          </a:p>
          <a:p>
            <a:pPr>
              <a:buFont typeface="Arial" pitchFamily="34" charset="0"/>
              <a:buChar char="•"/>
            </a:pPr>
            <a:r>
              <a:rPr lang="en-GB" u="sng" dirty="0" smtClean="0"/>
              <a:t>Make sure we are all giving the same story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90088"/>
            <a:ext cx="6984776" cy="934656"/>
          </a:xfrm>
        </p:spPr>
        <p:txBody>
          <a:bodyPr/>
          <a:lstStyle/>
          <a:p>
            <a:r>
              <a:rPr lang="en-GB" dirty="0" smtClean="0"/>
              <a:t>Impact Based Warnings – upcoming changes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224" y="1052736"/>
            <a:ext cx="6984776" cy="53168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Warnings currently only issued up to 5 days in advance.  This is being increased to 7 day.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Improvements to short notice warnings – use of Twitter for small area / short notice warnings an option.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Introduction of Thunderstorms warnings – assists with summer convection where rain may be less of a hazard than lightning hail.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57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MO_standard_template_14_0085</Template>
  <TotalTime>152</TotalTime>
  <Words>440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MO_standard_template_14_0085</vt:lpstr>
      <vt:lpstr>Impact based warnings – Lessons Learnt</vt:lpstr>
      <vt:lpstr>Internal Pressures</vt:lpstr>
      <vt:lpstr>Slide 3</vt:lpstr>
      <vt:lpstr>External Pressures</vt:lpstr>
      <vt:lpstr>PWS Advisors – Lessons Learnt</vt:lpstr>
      <vt:lpstr>PWS Advisors – Lessons Learnt</vt:lpstr>
      <vt:lpstr>Impact Based Warnings – upcoming changes</vt:lpstr>
      <vt:lpstr>Questions?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Forrester</dc:creator>
  <dc:description>submitted 26.7.2005     CHG015666 refers</dc:description>
  <cp:lastModifiedBy>mark.bevan</cp:lastModifiedBy>
  <cp:revision>22</cp:revision>
  <cp:lastPrinted>2004-10-15T09:34:20Z</cp:lastPrinted>
  <dcterms:created xsi:type="dcterms:W3CDTF">2015-11-05T14:34:46Z</dcterms:created>
  <dcterms:modified xsi:type="dcterms:W3CDTF">2016-11-02T09:43:17Z</dcterms:modified>
</cp:coreProperties>
</file>